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8" r:id="rId10"/>
    <p:sldId id="266" r:id="rId11"/>
    <p:sldId id="274" r:id="rId12"/>
    <p:sldId id="267" r:id="rId13"/>
    <p:sldId id="275" r:id="rId14"/>
    <p:sldId id="265" r:id="rId15"/>
    <p:sldId id="262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999FB7-94B4-4BD0-B899-76EE892AD373}" v="2" dt="2022-08-01T09:18:09.9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MASREE" userId="bf7d91433876bd7f" providerId="LiveId" clId="{AE999FB7-94B4-4BD0-B899-76EE892AD373}"/>
    <pc:docChg chg="custSel addSld modSld">
      <pc:chgData name="HIMASREE" userId="bf7d91433876bd7f" providerId="LiveId" clId="{AE999FB7-94B4-4BD0-B899-76EE892AD373}" dt="2022-08-01T09:21:31.958" v="18" actId="14100"/>
      <pc:docMkLst>
        <pc:docMk/>
      </pc:docMkLst>
      <pc:sldChg chg="modSp mod">
        <pc:chgData name="HIMASREE" userId="bf7d91433876bd7f" providerId="LiveId" clId="{AE999FB7-94B4-4BD0-B899-76EE892AD373}" dt="2022-08-01T09:18:09.994" v="3"/>
        <pc:sldMkLst>
          <pc:docMk/>
          <pc:sldMk cId="322535068" sldId="256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322535068" sldId="256"/>
            <ac:spMk id="2" creationId="{EAD3D645-D9E5-6801-7EA4-A0ED947CC658}"/>
          </ac:spMkLst>
        </pc:spChg>
        <pc:spChg chg="mod">
          <ac:chgData name="HIMASREE" userId="bf7d91433876bd7f" providerId="LiveId" clId="{AE999FB7-94B4-4BD0-B899-76EE892AD373}" dt="2022-08-01T09:18:09.994" v="3"/>
          <ac:spMkLst>
            <pc:docMk/>
            <pc:sldMk cId="322535068" sldId="256"/>
            <ac:spMk id="3" creationId="{D5852959-6E8F-84BE-F6E5-3C5B2A7C62CD}"/>
          </ac:spMkLst>
        </pc:spChg>
      </pc:sldChg>
      <pc:sldChg chg="modSp mod">
        <pc:chgData name="HIMASREE" userId="bf7d91433876bd7f" providerId="LiveId" clId="{AE999FB7-94B4-4BD0-B899-76EE892AD373}" dt="2022-08-01T09:18:24.088" v="4" actId="313"/>
        <pc:sldMkLst>
          <pc:docMk/>
          <pc:sldMk cId="1455228421" sldId="260"/>
        </pc:sldMkLst>
        <pc:spChg chg="mod">
          <ac:chgData name="HIMASREE" userId="bf7d91433876bd7f" providerId="LiveId" clId="{AE999FB7-94B4-4BD0-B899-76EE892AD373}" dt="2022-08-01T09:18:24.088" v="4" actId="313"/>
          <ac:spMkLst>
            <pc:docMk/>
            <pc:sldMk cId="1455228421" sldId="260"/>
            <ac:spMk id="3" creationId="{621A0E4A-9F39-9735-1FB2-64E1C9598E78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388566833" sldId="261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388566833" sldId="261"/>
            <ac:spMk id="2" creationId="{D8F93977-0FFB-3CAE-1EB2-8FE54333810E}"/>
          </ac:spMkLst>
        </pc:spChg>
        <pc:spChg chg="mod">
          <ac:chgData name="HIMASREE" userId="bf7d91433876bd7f" providerId="LiveId" clId="{AE999FB7-94B4-4BD0-B899-76EE892AD373}" dt="2022-08-01T09:18:09.994" v="3"/>
          <ac:spMkLst>
            <pc:docMk/>
            <pc:sldMk cId="388566833" sldId="261"/>
            <ac:spMk id="3" creationId="{621A0E4A-9F39-9735-1FB2-64E1C9598E78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589310103" sldId="262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589310103" sldId="262"/>
            <ac:spMk id="2" creationId="{D8F93977-0FFB-3CAE-1EB2-8FE54333810E}"/>
          </ac:spMkLst>
        </pc:spChg>
        <pc:spChg chg="mod">
          <ac:chgData name="HIMASREE" userId="bf7d91433876bd7f" providerId="LiveId" clId="{AE999FB7-94B4-4BD0-B899-76EE892AD373}" dt="2022-08-01T09:18:09.994" v="3"/>
          <ac:spMkLst>
            <pc:docMk/>
            <pc:sldMk cId="589310103" sldId="262"/>
            <ac:spMk id="3" creationId="{621A0E4A-9F39-9735-1FB2-64E1C9598E78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2086826453" sldId="263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2086826453" sldId="263"/>
            <ac:spMk id="2" creationId="{D8F93977-0FFB-3CAE-1EB2-8FE54333810E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1290434323" sldId="264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1290434323" sldId="264"/>
            <ac:spMk id="2" creationId="{D8F93977-0FFB-3CAE-1EB2-8FE54333810E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4240322403" sldId="265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4240322403" sldId="265"/>
            <ac:spMk id="2" creationId="{D8F93977-0FFB-3CAE-1EB2-8FE54333810E}"/>
          </ac:spMkLst>
        </pc:spChg>
        <pc:spChg chg="mod">
          <ac:chgData name="HIMASREE" userId="bf7d91433876bd7f" providerId="LiveId" clId="{AE999FB7-94B4-4BD0-B899-76EE892AD373}" dt="2022-08-01T09:18:09.994" v="3"/>
          <ac:spMkLst>
            <pc:docMk/>
            <pc:sldMk cId="4240322403" sldId="265"/>
            <ac:spMk id="3" creationId="{621A0E4A-9F39-9735-1FB2-64E1C9598E78}"/>
          </ac:spMkLst>
        </pc:sp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1875881070" sldId="266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1875881070" sldId="266"/>
            <ac:spMk id="2" creationId="{D8F93977-0FFB-3CAE-1EB2-8FE54333810E}"/>
          </ac:spMkLst>
        </pc:spChg>
      </pc:sldChg>
      <pc:sldChg chg="addSp delSp modSp mod">
        <pc:chgData name="HIMASREE" userId="bf7d91433876bd7f" providerId="LiveId" clId="{AE999FB7-94B4-4BD0-B899-76EE892AD373}" dt="2022-08-01T09:21:31.958" v="18" actId="14100"/>
        <pc:sldMkLst>
          <pc:docMk/>
          <pc:sldMk cId="334646390" sldId="267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334646390" sldId="267"/>
            <ac:spMk id="2" creationId="{D8F93977-0FFB-3CAE-1EB2-8FE54333810E}"/>
          </ac:spMkLst>
        </pc:spChg>
        <pc:spChg chg="add del mod">
          <ac:chgData name="HIMASREE" userId="bf7d91433876bd7f" providerId="LiveId" clId="{AE999FB7-94B4-4BD0-B899-76EE892AD373}" dt="2022-08-01T09:21:18.243" v="14" actId="478"/>
          <ac:spMkLst>
            <pc:docMk/>
            <pc:sldMk cId="334646390" sldId="267"/>
            <ac:spMk id="5" creationId="{08F2A06E-27B1-8BDB-7362-9385CEA4FF5E}"/>
          </ac:spMkLst>
        </pc:spChg>
        <pc:spChg chg="add del mod">
          <ac:chgData name="HIMASREE" userId="bf7d91433876bd7f" providerId="LiveId" clId="{AE999FB7-94B4-4BD0-B899-76EE892AD373}" dt="2022-08-01T09:20:59.776" v="11" actId="478"/>
          <ac:spMkLst>
            <pc:docMk/>
            <pc:sldMk cId="334646390" sldId="267"/>
            <ac:spMk id="8" creationId="{0D1574F9-3ABD-C638-F37A-E079219C4BE2}"/>
          </ac:spMkLst>
        </pc:spChg>
        <pc:picChg chg="del">
          <ac:chgData name="HIMASREE" userId="bf7d91433876bd7f" providerId="LiveId" clId="{AE999FB7-94B4-4BD0-B899-76EE892AD373}" dt="2022-08-01T09:20:54.749" v="8" actId="478"/>
          <ac:picMkLst>
            <pc:docMk/>
            <pc:sldMk cId="334646390" sldId="267"/>
            <ac:picMk id="6" creationId="{5D35A50B-8899-B505-B2EA-3260035AD773}"/>
          </ac:picMkLst>
        </pc:picChg>
        <pc:picChg chg="add mod">
          <ac:chgData name="HIMASREE" userId="bf7d91433876bd7f" providerId="LiveId" clId="{AE999FB7-94B4-4BD0-B899-76EE892AD373}" dt="2022-08-01T09:21:31.958" v="18" actId="14100"/>
          <ac:picMkLst>
            <pc:docMk/>
            <pc:sldMk cId="334646390" sldId="267"/>
            <ac:picMk id="9" creationId="{085CEE68-1102-94E1-04B7-846AD7D8D10F}"/>
          </ac:picMkLst>
        </pc:picChg>
      </pc:sldChg>
      <pc:sldChg chg="modSp">
        <pc:chgData name="HIMASREE" userId="bf7d91433876bd7f" providerId="LiveId" clId="{AE999FB7-94B4-4BD0-B899-76EE892AD373}" dt="2022-08-01T09:18:09.994" v="3"/>
        <pc:sldMkLst>
          <pc:docMk/>
          <pc:sldMk cId="915836605" sldId="268"/>
        </pc:sldMkLst>
        <pc:spChg chg="mod">
          <ac:chgData name="HIMASREE" userId="bf7d91433876bd7f" providerId="LiveId" clId="{AE999FB7-94B4-4BD0-B899-76EE892AD373}" dt="2022-08-01T09:18:09.994" v="3"/>
          <ac:spMkLst>
            <pc:docMk/>
            <pc:sldMk cId="915836605" sldId="268"/>
            <ac:spMk id="2" creationId="{D8F93977-0FFB-3CAE-1EB2-8FE54333810E}"/>
          </ac:spMkLst>
        </pc:spChg>
      </pc:sldChg>
      <pc:sldChg chg="modSp add mod">
        <pc:chgData name="HIMASREE" userId="bf7d91433876bd7f" providerId="LiveId" clId="{AE999FB7-94B4-4BD0-B899-76EE892AD373}" dt="2022-08-01T09:20:51.942" v="7" actId="1076"/>
        <pc:sldMkLst>
          <pc:docMk/>
          <pc:sldMk cId="1328879738" sldId="275"/>
        </pc:sldMkLst>
        <pc:spChg chg="mod">
          <ac:chgData name="HIMASREE" userId="bf7d91433876bd7f" providerId="LiveId" clId="{AE999FB7-94B4-4BD0-B899-76EE892AD373}" dt="2022-08-01T09:20:50.870" v="6" actId="20577"/>
          <ac:spMkLst>
            <pc:docMk/>
            <pc:sldMk cId="1328879738" sldId="275"/>
            <ac:spMk id="2" creationId="{D8F93977-0FFB-3CAE-1EB2-8FE54333810E}"/>
          </ac:spMkLst>
        </pc:spChg>
        <pc:picChg chg="mod">
          <ac:chgData name="HIMASREE" userId="bf7d91433876bd7f" providerId="LiveId" clId="{AE999FB7-94B4-4BD0-B899-76EE892AD373}" dt="2022-08-01T09:20:51.942" v="7" actId="1076"/>
          <ac:picMkLst>
            <pc:docMk/>
            <pc:sldMk cId="1328879738" sldId="275"/>
            <ac:picMk id="6" creationId="{5D35A50B-8899-B505-B2EA-3260035AD77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08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22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491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257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6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03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03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9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52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061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06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38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94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65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E7BE2-9900-4B16-9DDB-9E5B017AAF91}" type="datetimeFigureOut">
              <a:rPr lang="en-US" smtClean="0"/>
              <a:t>8/1/2022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A45AB54-547D-4790-8CB3-5CB866F09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4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3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D645-D9E5-6801-7EA4-A0ED947CC6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21PHY113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852959-6E8F-84BE-F6E5-3C5B2A7C62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 Engineering Mechanics-II</a:t>
            </a:r>
            <a:endParaRPr lang="en-IN" sz="3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66FC2D4B-1E13-8931-F933-51FD872D36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6B2651-35A8-E6CE-2928-2552E458F2C7}"/>
              </a:ext>
            </a:extLst>
          </p:cNvPr>
          <p:cNvSpPr txBox="1"/>
          <p:nvPr/>
        </p:nvSpPr>
        <p:spPr>
          <a:xfrm>
            <a:off x="205740" y="5987534"/>
            <a:ext cx="6101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UNDER THE GUIDANCE OF:</a:t>
            </a:r>
          </a:p>
          <a:p>
            <a:r>
              <a:rPr lang="en-US" dirty="0"/>
              <a:t>Mr. R. Pramod </a:t>
            </a:r>
          </a:p>
        </p:txBody>
      </p:sp>
    </p:spTree>
    <p:extLst>
      <p:ext uri="{BB962C8B-B14F-4D97-AF65-F5344CB8AC3E}">
        <p14:creationId xmlns:p14="http://schemas.microsoft.com/office/powerpoint/2010/main" val="322535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MSC Adams simulation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C646941-EA7A-78F3-3E26-0AFA6F49B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21565"/>
            <a:ext cx="5621986" cy="3393715"/>
          </a:xfrm>
        </p:spPr>
      </p:pic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B9AD93-559E-B56E-F213-B6DD0B0D9A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21565"/>
            <a:ext cx="5288853" cy="346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881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CAC0F2-9637-6BFF-5EE5-05E196AF0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08" y="2332922"/>
            <a:ext cx="5773736" cy="37839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1DBE94-88B3-04BF-0A22-B064FF36F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397" y="2332922"/>
            <a:ext cx="4746446" cy="369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03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Demonstration of working model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5CEE68-1102-94E1-04B7-846AD7D8D1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26" b="8016"/>
          <a:stretch/>
        </p:blipFill>
        <p:spPr bwMode="auto">
          <a:xfrm>
            <a:off x="677334" y="1826260"/>
            <a:ext cx="8365066" cy="39446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4646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D35A50B-8899-B505-B2EA-3260035AD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9937" y="1770361"/>
            <a:ext cx="6618669" cy="4090922"/>
          </a:xfrm>
          <a:prstGeom prst="rect">
            <a:avLst/>
          </a:prstGeom>
        </p:spPr>
      </p:pic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79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A0E4A-9F39-9735-1FB2-64E1C9598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People are often finding difficulty in finding the storage space in the rooms, they often neglect the space underneath the bed.</a:t>
            </a:r>
          </a:p>
          <a:p>
            <a:r>
              <a:rPr lang="en-US" dirty="0"/>
              <a:t>With hydraulic beds, you can efficiently utilize the area underneath the bed as a storage unit.</a:t>
            </a:r>
          </a:p>
          <a:p>
            <a:r>
              <a:rPr lang="en-US" dirty="0"/>
              <a:t> Hydraulic beds free up floor space and help make a room more clutter-free.</a:t>
            </a:r>
          </a:p>
          <a:p>
            <a:r>
              <a:rPr lang="en-US" dirty="0"/>
              <a:t>Hydraulic beds are designed in a way that they provide a secret place to hide useful items.</a:t>
            </a:r>
          </a:p>
          <a:p>
            <a:r>
              <a:rPr lang="en-US" dirty="0"/>
              <a:t>They are used each day briefly, so the lifting mechanism lasts for quite a long time.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322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for future 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A0E4A-9F39-9735-1FB2-64E1C9598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helps to keep the storage under the bed.</a:t>
            </a:r>
          </a:p>
          <a:p>
            <a:r>
              <a:rPr lang="en-US" dirty="0"/>
              <a:t>with use of bed sensor gear, we can automate the bed's opening and shutting procedures.</a:t>
            </a:r>
          </a:p>
          <a:p>
            <a:r>
              <a:rPr lang="en-US" dirty="0"/>
              <a:t>So it creates more space in the room.</a:t>
            </a:r>
          </a:p>
          <a:p>
            <a:r>
              <a:rPr lang="en-US" dirty="0"/>
              <a:t>To creates the hidden storage.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10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094" y="3068320"/>
            <a:ext cx="8596668" cy="132080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35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C62C8-B3C9-13DC-E73B-40DCD4F9B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734" y="2448560"/>
            <a:ext cx="8596668" cy="13208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Hydraulic gas lift bed mechanism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B4BA2649-A8B4-60B8-A00E-57D4323490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3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C62C8-B3C9-13DC-E73B-40DCD4F9B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054" y="2326640"/>
            <a:ext cx="8690186" cy="27432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Batch: </a:t>
            </a:r>
            <a:r>
              <a:rPr lang="en-US" sz="4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E4</a:t>
            </a:r>
            <a:br>
              <a:rPr lang="en-US" sz="4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31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RAMYA SREE (BL.EN.U4AIE21072)</a:t>
            </a:r>
            <a:br>
              <a:rPr lang="en-US" sz="31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METTU SIDDHARTHA (BL.EN.U4AIE21080)</a:t>
            </a:r>
            <a:br>
              <a:rPr lang="en-US" sz="31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 VAMSI VARDHAN REDDY (BL.EN.U4AIE21101)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B4BA2649-A8B4-60B8-A00E-57D4323490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34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C62C8-B3C9-13DC-E73B-40DCD4F9B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4" y="1168400"/>
            <a:ext cx="8690186" cy="863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CONTENTS: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B4BA2649-A8B4-60B8-A00E-57D4323490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97EB3E-7DE5-E429-181D-DEB6628C9F26}"/>
              </a:ext>
            </a:extLst>
          </p:cNvPr>
          <p:cNvSpPr txBox="1"/>
          <p:nvPr/>
        </p:nvSpPr>
        <p:spPr>
          <a:xfrm>
            <a:off x="1849120" y="2194560"/>
            <a:ext cx="676656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&amp; 3D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Synthesis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 Analysis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MSC Adams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working 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for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128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14" y="355600"/>
            <a:ext cx="8596668" cy="1320800"/>
          </a:xfrm>
        </p:spPr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A0E4A-9F39-9735-1FB2-64E1C9598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Hydraulic Bed With the increase in the population and downsizing, people preferring to live in small apartments where space is at a minimum. </a:t>
            </a:r>
          </a:p>
          <a:p>
            <a:r>
              <a:rPr lang="en-US" dirty="0"/>
              <a:t>As a result, the storage space has become limited which is forcing home owners to find some creative ways to store linens and other assets. </a:t>
            </a:r>
          </a:p>
          <a:p>
            <a:r>
              <a:rPr lang="en-US" dirty="0"/>
              <a:t>If you are among those who want to give an organized look to the home, include hydraulic storage bed in the bedrooms. </a:t>
            </a:r>
          </a:p>
          <a:p>
            <a:r>
              <a:rPr lang="en-US" dirty="0"/>
              <a:t>They are the kind of bed which have built-in storage underneath the mattress area and can be easily accessible by the gas lift mechanism.</a:t>
            </a:r>
          </a:p>
          <a:p>
            <a:r>
              <a:rPr lang="en-US" dirty="0"/>
              <a:t> Hydraulic bed are designed to provide a concealed space without taking the valuable area and are attractive and practical. 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2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 Statement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A0E4A-9F39-9735-1FB2-64E1C9598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Difficult to move: Because they are bulky and crafted using hardwood so are hard to move from one room to another.</a:t>
            </a:r>
          </a:p>
          <a:p>
            <a:r>
              <a:rPr lang="en-US" dirty="0"/>
              <a:t>Cost: They are expensive as compared to regular beds. So, if someone is low on budget, then buying hydraulic storage is not a good option.</a:t>
            </a:r>
          </a:p>
          <a:p>
            <a:r>
              <a:rPr lang="en-US" dirty="0"/>
              <a:t>Problem with hardware: Sometimes their lift mechanism gets affected or the knobs, handles, hinges and track rollers eventually fall off or stop working after some years of use.</a:t>
            </a:r>
          </a:p>
          <a:p>
            <a:endParaRPr lang="en-US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66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&amp; 3D Modeling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C6879B-239D-194E-CCD0-CEC430FEB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534" y="1930400"/>
            <a:ext cx="6439231" cy="371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2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Position Synthesis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5FC11B-51C7-6D4C-E352-A1A1DD7AB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635" y="1804440"/>
            <a:ext cx="8077900" cy="410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34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3977-0FFB-3CAE-1EB2-8FE543338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 Analysis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0F6011-7E52-248E-B970-4914CC31D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519507"/>
            <a:ext cx="4892907" cy="5440306"/>
          </a:xfrm>
        </p:spPr>
      </p:pic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0B323CEF-0528-249B-6387-3207D22DBA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907" y="0"/>
            <a:ext cx="3743093" cy="101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BEABAA-02C7-EBC7-6847-A30B41682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690" y="2088936"/>
            <a:ext cx="5518434" cy="415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366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2331</TotalTime>
  <Words>483</Words>
  <Application>Microsoft Office PowerPoint</Application>
  <PresentationFormat>Widescreen</PresentationFormat>
  <Paragraphs>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Times New Roman</vt:lpstr>
      <vt:lpstr>Trebuchet MS</vt:lpstr>
      <vt:lpstr>Wingdings 3</vt:lpstr>
      <vt:lpstr>Facet</vt:lpstr>
      <vt:lpstr>21PHY113</vt:lpstr>
      <vt:lpstr>Project title:    Hydraulic gas lift bed mechanism</vt:lpstr>
      <vt:lpstr>Batch: E4 Team members:     M RAMYA SREE (BL.EN.U4AIE21072)   METTU SIDDHARTHA (BL.EN.U4AIE21080) POLI VAMSI VARDHAN REDDY (BL.EN.U4AIE21101)</vt:lpstr>
      <vt:lpstr>CONTENTS:     </vt:lpstr>
      <vt:lpstr>Introduction </vt:lpstr>
      <vt:lpstr> Problem Statement </vt:lpstr>
      <vt:lpstr>Design &amp; 3D Modeling </vt:lpstr>
      <vt:lpstr> Position Synthesis </vt:lpstr>
      <vt:lpstr>Velocity Analysis </vt:lpstr>
      <vt:lpstr>MSC Adams simulation </vt:lpstr>
      <vt:lpstr>PowerPoint Presentation</vt:lpstr>
      <vt:lpstr> Demonstration of working model  </vt:lpstr>
      <vt:lpstr> </vt:lpstr>
      <vt:lpstr>Conclusions </vt:lpstr>
      <vt:lpstr>Scope for 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21PHY113</dc:title>
  <dc:creator>HIMASREE</dc:creator>
  <cp:lastModifiedBy>HIMASREE</cp:lastModifiedBy>
  <cp:revision>6</cp:revision>
  <dcterms:created xsi:type="dcterms:W3CDTF">2022-07-15T12:00:57Z</dcterms:created>
  <dcterms:modified xsi:type="dcterms:W3CDTF">2022-08-01T09:21:36Z</dcterms:modified>
</cp:coreProperties>
</file>

<file path=docProps/thumbnail.jpeg>
</file>